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872" y="-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90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39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26.06.2017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642918"/>
            <a:ext cx="7358114" cy="396807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Сложение целых чисел</a:t>
            </a:r>
            <a:endParaRPr lang="uk-UA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 lvl="0"/>
            <a:r>
              <a:rPr lang="ru-RU" sz="4000" dirty="0" smtClean="0">
                <a:solidFill>
                  <a:srgbClr val="FF0000"/>
                </a:solidFill>
              </a:rPr>
              <a:t>Как сложить два отрицательных числа?</a:t>
            </a:r>
          </a:p>
          <a:p>
            <a:pPr lvl="0"/>
            <a:r>
              <a:rPr lang="ru-RU" sz="4000" dirty="0" smtClean="0">
                <a:solidFill>
                  <a:srgbClr val="FF0000"/>
                </a:solidFill>
              </a:rPr>
              <a:t>Как сложить числа с разными знаками?</a:t>
            </a:r>
          </a:p>
          <a:p>
            <a:pPr lvl="0"/>
            <a:r>
              <a:rPr lang="ru-RU" sz="4000" dirty="0" smtClean="0">
                <a:solidFill>
                  <a:srgbClr val="FF0000"/>
                </a:solidFill>
              </a:rPr>
              <a:t>Чему равна сумма двух противоположных чисел?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Укажите стрелкой знак суммы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 rotWithShape="1">
          <a:blip r:embed="rId2" cstate="print">
            <a:lum bright="-20000" contrast="40000"/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13658"/>
          <a:stretch/>
        </p:blipFill>
        <p:spPr bwMode="auto">
          <a:xfrm>
            <a:off x="457200" y="2463577"/>
            <a:ext cx="8229600" cy="27992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Узнать название озера, в котором содержится 20% мировых запасов чистейшей пресной воды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42915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200 + (- 14)=                           а</a:t>
            </a:r>
          </a:p>
          <a:p>
            <a:r>
              <a:rPr lang="ru-RU" dirty="0" smtClean="0"/>
              <a:t>- 10 + (- 24) =                          к</a:t>
            </a:r>
          </a:p>
          <a:p>
            <a:r>
              <a:rPr lang="ru-RU" dirty="0" smtClean="0"/>
              <a:t>49 + (- 40) =                            и</a:t>
            </a:r>
          </a:p>
          <a:p>
            <a:r>
              <a:rPr lang="ru-RU" dirty="0" smtClean="0"/>
              <a:t>- 135 + 135 =                           а</a:t>
            </a:r>
          </a:p>
          <a:p>
            <a:r>
              <a:rPr lang="ru-RU" dirty="0" smtClean="0"/>
              <a:t>- 510 + 500 =                           л</a:t>
            </a:r>
          </a:p>
          <a:p>
            <a:r>
              <a:rPr lang="ru-RU" dirty="0" smtClean="0"/>
              <a:t>700 + (- 500) =                        </a:t>
            </a:r>
            <a:r>
              <a:rPr lang="ru-RU" dirty="0" err="1" smtClean="0"/>
              <a:t>й</a:t>
            </a:r>
            <a:endParaRPr lang="ru-RU" dirty="0" smtClean="0"/>
          </a:p>
          <a:p>
            <a:r>
              <a:rPr lang="ru-RU" dirty="0" smtClean="0"/>
              <a:t>- 140 + (- 160) =                      б</a:t>
            </a:r>
          </a:p>
          <a:p>
            <a:r>
              <a:rPr lang="ru-RU" dirty="0" smtClean="0"/>
              <a:t>- 24 + 48 =                               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п. 2.4</a:t>
            </a:r>
          </a:p>
          <a:p>
            <a:r>
              <a:rPr lang="ru-RU" dirty="0" smtClean="0"/>
              <a:t>№ 256</a:t>
            </a:r>
          </a:p>
          <a:p>
            <a:r>
              <a:rPr lang="ru-RU" dirty="0" smtClean="0"/>
              <a:t>№257 ( а, б, в)</a:t>
            </a:r>
          </a:p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Задание: Придумать и решить уравнение, представляющее собой сумму двух модулей.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1. По какой теме работали на уроке?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2. Как сложить два отрицательных числа?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3. Как сложить  два числа с разными знаками?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4. Может ли при сложении отрицательных чисел получиться положительное число?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5.Что понравилось сегодня на уроке?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6.Что мы сегодня научились делать?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7. Над чем еще нужно поработать?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184</Words>
  <Application>Microsoft Office PowerPoint</Application>
  <PresentationFormat>Экран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Специальное оформление</vt:lpstr>
      <vt:lpstr>Сложение целых чисел</vt:lpstr>
      <vt:lpstr>Слайд 2</vt:lpstr>
      <vt:lpstr>Укажите стрелкой знак суммы</vt:lpstr>
      <vt:lpstr>Узнать название озера, в котором содержится 20% мировых запасов чистейшей пресной воды</vt:lpstr>
      <vt:lpstr>Домашнее задание: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1</cp:lastModifiedBy>
  <cp:revision>30</cp:revision>
  <dcterms:created xsi:type="dcterms:W3CDTF">2009-01-08T12:15:48Z</dcterms:created>
  <dcterms:modified xsi:type="dcterms:W3CDTF">2017-06-26T18:25:20Z</dcterms:modified>
</cp:coreProperties>
</file>